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94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CA651E-86E0-497C-A492-71DE6695F5DD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CBCDDF-BB34-437C-AEA5-9A1E194CB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704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2D754175-AB09-4CE5-8BE6-E6E708A6B50E}" type="datetime1">
              <a:rPr lang="en-US" smtClean="0"/>
              <a:t>12/6/2024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F0A8F-090B-4BA9-9720-C1A9F229FC09}" type="datetime1">
              <a:rPr lang="en-US" smtClean="0"/>
              <a:t>12/6/2024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8FBB6-41AF-4DD8-8D80-E7EFC37C07C0}" type="datetime1">
              <a:rPr lang="en-US" smtClean="0"/>
              <a:t>12/6/2024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76DF7-D000-4464-A8B6-9FC51637E371}" type="datetime1">
              <a:rPr lang="en-US" smtClean="0"/>
              <a:t>12/6/2024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17792-E87D-43A9-B56E-D2A3C5238DBC}" type="datetime1">
              <a:rPr lang="en-US" smtClean="0"/>
              <a:t>12/6/2024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CB12B-EC72-49A6-A65C-D8C80DBFB20C}" type="datetime1">
              <a:rPr lang="en-US" smtClean="0"/>
              <a:t>12/6/2024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0153F-D2AE-4379-BA00-3F5D51DB3DA3}" type="datetime1">
              <a:rPr lang="en-US" smtClean="0"/>
              <a:t>12/6/2024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89878-6514-476A-BF1D-0FB7D9004963}" type="datetime1">
              <a:rPr lang="en-US" smtClean="0"/>
              <a:t>12/6/2024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73D38-A69C-4345-AD32-3234BF56F48A}" type="datetime1">
              <a:rPr lang="en-US" smtClean="0"/>
              <a:t>12/6/2024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2DD57-209C-41FD-B31B-97FFF3AB11B0}" type="datetime1">
              <a:rPr lang="en-US" smtClean="0"/>
              <a:t>12/6/2024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84BAE-3D67-4189-B654-E289FC4682FA}" type="datetime1">
              <a:rPr lang="en-US" smtClean="0"/>
              <a:t>12/6/2024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D9BF9-7052-476C-B448-C3A6FDAEDD65}" type="datetime1">
              <a:rPr lang="en-US" smtClean="0"/>
              <a:t>12/6/2024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3D4D7-3B90-4199-AEAA-A2A806F78C55}" type="datetime1">
              <a:rPr lang="en-US" smtClean="0"/>
              <a:t>12/6/2024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30343-2329-43A8-A750-7D4A890B4E09}" type="datetime1">
              <a:rPr lang="en-US" smtClean="0"/>
              <a:t>12/6/2024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701EB-0DF1-4BD1-B511-BC57664F9C21}" type="datetime1">
              <a:rPr lang="en-US" smtClean="0"/>
              <a:t>12/6/2024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3003C-03ED-4B49-A581-484C5242B2F4}" type="datetime1">
              <a:rPr lang="en-US" smtClean="0"/>
              <a:t>12/6/2024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411B1-D908-4CE9-AFCA-A464207B9076}" type="datetime1">
              <a:rPr lang="en-US" smtClean="0"/>
              <a:t>12/6/2024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36C437D-8540-4C52-A197-8081F6ECAF46}" type="datetime1">
              <a:rPr lang="en-US" smtClean="0"/>
              <a:t>12/6/2024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FBF71-62D3-452C-BD5D-1CA5461017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73043" y="1066799"/>
            <a:ext cx="4645911" cy="982443"/>
          </a:xfrm>
        </p:spPr>
        <p:txBody>
          <a:bodyPr/>
          <a:lstStyle/>
          <a:p>
            <a:pPr algn="ctr"/>
            <a:r>
              <a:rPr lang="en-US" b="1" dirty="0"/>
              <a:t>Quiz Box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6A10CE-F9A8-4131-BA8C-E8207F27EB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2965" y="2189225"/>
            <a:ext cx="5926066" cy="90176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 Quiz management platform for measuring your knowledge and skills through quizzes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BB329-FD05-493B-A2E5-8814DBC27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A9C764-25FA-40EF-98B3-39A3625204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219286"/>
              </p:ext>
            </p:extLst>
          </p:nvPr>
        </p:nvGraphicFramePr>
        <p:xfrm>
          <a:off x="2031998" y="3429000"/>
          <a:ext cx="8127999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90496">
                  <a:extLst>
                    <a:ext uri="{9D8B030D-6E8A-4147-A177-3AD203B41FA5}">
                      <a16:colId xmlns:a16="http://schemas.microsoft.com/office/drawing/2014/main" val="2967469734"/>
                    </a:ext>
                  </a:extLst>
                </a:gridCol>
                <a:gridCol w="3872753">
                  <a:extLst>
                    <a:ext uri="{9D8B030D-6E8A-4147-A177-3AD203B41FA5}">
                      <a16:colId xmlns:a16="http://schemas.microsoft.com/office/drawing/2014/main" val="3187806583"/>
                    </a:ext>
                  </a:extLst>
                </a:gridCol>
                <a:gridCol w="3364750">
                  <a:extLst>
                    <a:ext uri="{9D8B030D-6E8A-4147-A177-3AD203B41FA5}">
                      <a16:colId xmlns:a16="http://schemas.microsoft.com/office/drawing/2014/main" val="2019872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320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Tofael</a:t>
                      </a:r>
                      <a:r>
                        <a:rPr lang="en-US" dirty="0"/>
                        <a:t> Ahamed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2111658642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527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Samin</a:t>
                      </a:r>
                      <a:r>
                        <a:rPr lang="en-US" dirty="0"/>
                        <a:t> Intisar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2131958642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93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Hossain Md. Shahriar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2111899642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211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Arnob</a:t>
                      </a:r>
                      <a:r>
                        <a:rPr lang="en-US" dirty="0"/>
                        <a:t> Ahmed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2211351642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489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7270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64592E-579E-4EFE-B9E1-21B27179B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E1FC2-175A-4622-B5F5-7A29028FD6D1}"/>
              </a:ext>
            </a:extLst>
          </p:cNvPr>
          <p:cNvSpPr txBox="1"/>
          <p:nvPr/>
        </p:nvSpPr>
        <p:spPr>
          <a:xfrm>
            <a:off x="4743706" y="537075"/>
            <a:ext cx="2704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Demonstration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D9646B-AC0B-4258-83B5-F593EB355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229" y="1396811"/>
            <a:ext cx="8469539" cy="449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2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64592E-579E-4EFE-B9E1-21B27179B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E1FC2-175A-4622-B5F5-7A29028FD6D1}"/>
              </a:ext>
            </a:extLst>
          </p:cNvPr>
          <p:cNvSpPr txBox="1"/>
          <p:nvPr/>
        </p:nvSpPr>
        <p:spPr>
          <a:xfrm>
            <a:off x="4743706" y="537075"/>
            <a:ext cx="2704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Demonstration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D9646B-AC0B-4258-83B5-F593EB355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229" y="1396811"/>
            <a:ext cx="8469540" cy="449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38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64592E-579E-4EFE-B9E1-21B27179B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E1FC2-175A-4622-B5F5-7A29028FD6D1}"/>
              </a:ext>
            </a:extLst>
          </p:cNvPr>
          <p:cNvSpPr txBox="1"/>
          <p:nvPr/>
        </p:nvSpPr>
        <p:spPr>
          <a:xfrm>
            <a:off x="4743706" y="537075"/>
            <a:ext cx="2704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Demonstration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D9646B-AC0B-4258-83B5-F593EB355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229" y="1396811"/>
            <a:ext cx="8469539" cy="449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14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64592E-579E-4EFE-B9E1-21B27179B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E1FC2-175A-4622-B5F5-7A29028FD6D1}"/>
              </a:ext>
            </a:extLst>
          </p:cNvPr>
          <p:cNvSpPr txBox="1"/>
          <p:nvPr/>
        </p:nvSpPr>
        <p:spPr>
          <a:xfrm>
            <a:off x="4743706" y="537075"/>
            <a:ext cx="2704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Demonstration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D9646B-AC0B-4258-83B5-F593EB355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229" y="1396811"/>
            <a:ext cx="8469539" cy="449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000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64592E-579E-4EFE-B9E1-21B27179B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E1FC2-175A-4622-B5F5-7A29028FD6D1}"/>
              </a:ext>
            </a:extLst>
          </p:cNvPr>
          <p:cNvSpPr txBox="1"/>
          <p:nvPr/>
        </p:nvSpPr>
        <p:spPr>
          <a:xfrm>
            <a:off x="4743706" y="537075"/>
            <a:ext cx="2834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Design Patterns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776B20-29DA-4144-ADB1-01E7B8F0EB32}"/>
              </a:ext>
            </a:extLst>
          </p:cNvPr>
          <p:cNvSpPr txBox="1"/>
          <p:nvPr/>
        </p:nvSpPr>
        <p:spPr>
          <a:xfrm>
            <a:off x="2681968" y="2098724"/>
            <a:ext cx="2502529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Singleton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D7FFBA-ECDD-4683-BEDB-8FDB6C3CEC48}"/>
              </a:ext>
            </a:extLst>
          </p:cNvPr>
          <p:cNvSpPr txBox="1"/>
          <p:nvPr/>
        </p:nvSpPr>
        <p:spPr>
          <a:xfrm>
            <a:off x="6905096" y="2098724"/>
            <a:ext cx="2465295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Decorator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F32618-D553-45A1-9F57-7B9ADF711C58}"/>
              </a:ext>
            </a:extLst>
          </p:cNvPr>
          <p:cNvSpPr txBox="1"/>
          <p:nvPr/>
        </p:nvSpPr>
        <p:spPr>
          <a:xfrm>
            <a:off x="2681968" y="3320953"/>
            <a:ext cx="1892929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Factory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C4D2B3-3D33-4426-AF4F-A45AFC3F5C01}"/>
              </a:ext>
            </a:extLst>
          </p:cNvPr>
          <p:cNvSpPr txBox="1"/>
          <p:nvPr/>
        </p:nvSpPr>
        <p:spPr>
          <a:xfrm>
            <a:off x="3149509" y="4651065"/>
            <a:ext cx="2034988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Strategy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557A53-A10C-487A-8A91-750E109766D8}"/>
              </a:ext>
            </a:extLst>
          </p:cNvPr>
          <p:cNvSpPr txBox="1"/>
          <p:nvPr/>
        </p:nvSpPr>
        <p:spPr>
          <a:xfrm>
            <a:off x="7007503" y="4613588"/>
            <a:ext cx="2260482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Proxy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1A74EA-8525-4A45-B540-5059AB890A96}"/>
              </a:ext>
            </a:extLst>
          </p:cNvPr>
          <p:cNvSpPr txBox="1"/>
          <p:nvPr/>
        </p:nvSpPr>
        <p:spPr>
          <a:xfrm>
            <a:off x="7491598" y="3297885"/>
            <a:ext cx="2260482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Observer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8D0A335-39B2-4F2B-8621-666DBE4ACB87}"/>
              </a:ext>
            </a:extLst>
          </p:cNvPr>
          <p:cNvSpPr/>
          <p:nvPr/>
        </p:nvSpPr>
        <p:spPr>
          <a:xfrm>
            <a:off x="5195046" y="2962144"/>
            <a:ext cx="1801905" cy="1317812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9EB8B20-0729-49A4-ADEB-CCAA15F05691}"/>
              </a:ext>
            </a:extLst>
          </p:cNvPr>
          <p:cNvSpPr/>
          <p:nvPr/>
        </p:nvSpPr>
        <p:spPr>
          <a:xfrm>
            <a:off x="5395069" y="3114948"/>
            <a:ext cx="1401857" cy="1012204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57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64592E-579E-4EFE-B9E1-21B27179B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E1FC2-175A-4622-B5F5-7A29028FD6D1}"/>
              </a:ext>
            </a:extLst>
          </p:cNvPr>
          <p:cNvSpPr txBox="1"/>
          <p:nvPr/>
        </p:nvSpPr>
        <p:spPr>
          <a:xfrm>
            <a:off x="3911753" y="537075"/>
            <a:ext cx="4368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Singleton Design Pattern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2DB14B4-E39A-43B1-B5E5-3175C382B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001" y="1205652"/>
            <a:ext cx="5952787" cy="531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68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64592E-579E-4EFE-B9E1-21B27179B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E1FC2-175A-4622-B5F5-7A29028FD6D1}"/>
              </a:ext>
            </a:extLst>
          </p:cNvPr>
          <p:cNvSpPr txBox="1"/>
          <p:nvPr/>
        </p:nvSpPr>
        <p:spPr>
          <a:xfrm>
            <a:off x="3835609" y="537075"/>
            <a:ext cx="4520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Decorator Design Pattern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3AB663-4F32-4B50-A523-6FAD50336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83" y="1976232"/>
            <a:ext cx="5897924" cy="38060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098F39-2ACB-4839-8DDD-21C77BC30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810" y="1658470"/>
            <a:ext cx="4256859" cy="43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561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64592E-579E-4EFE-B9E1-21B27179B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E1FC2-175A-4622-B5F5-7A29028FD6D1}"/>
              </a:ext>
            </a:extLst>
          </p:cNvPr>
          <p:cNvSpPr txBox="1"/>
          <p:nvPr/>
        </p:nvSpPr>
        <p:spPr>
          <a:xfrm>
            <a:off x="3835609" y="537075"/>
            <a:ext cx="4520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Decorator Design Pattern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D8699F-343E-4005-BEBF-F1B3A6C3B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647" y="1537042"/>
            <a:ext cx="4305269" cy="4124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FACCA9-FCB1-45FC-9B1A-7FEB8ADAC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207" y="1537041"/>
            <a:ext cx="4365942" cy="41245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198D78-342D-4AE5-A7C0-F62ACD849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9839" y="1537042"/>
            <a:ext cx="4486626" cy="412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701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64592E-579E-4EFE-B9E1-21B27179B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E1FC2-175A-4622-B5F5-7A29028FD6D1}"/>
              </a:ext>
            </a:extLst>
          </p:cNvPr>
          <p:cNvSpPr txBox="1"/>
          <p:nvPr/>
        </p:nvSpPr>
        <p:spPr>
          <a:xfrm>
            <a:off x="3835609" y="537075"/>
            <a:ext cx="4520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Decorator Design Pattern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F581AC-F75C-476C-89EB-51F4F8E45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488" y="2465292"/>
            <a:ext cx="6303024" cy="307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90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64592E-579E-4EFE-B9E1-21B27179B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E1FC2-175A-4622-B5F5-7A29028FD6D1}"/>
              </a:ext>
            </a:extLst>
          </p:cNvPr>
          <p:cNvSpPr txBox="1"/>
          <p:nvPr/>
        </p:nvSpPr>
        <p:spPr>
          <a:xfrm>
            <a:off x="4057628" y="537075"/>
            <a:ext cx="4076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Factory Design Pattern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48349E-2532-459E-9040-C1AC759B5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078" y="1854048"/>
            <a:ext cx="5487844" cy="409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14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E0C4F-65E7-48E8-A403-F661A68023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2794" y="1002430"/>
            <a:ext cx="3838147" cy="861421"/>
          </a:xfrm>
        </p:spPr>
        <p:txBody>
          <a:bodyPr/>
          <a:lstStyle/>
          <a:p>
            <a:r>
              <a:rPr lang="en-US" sz="48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81F43C-2B41-4D53-A4F5-BACC236D8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373FDE-A23B-45CE-8416-F1C7BF3A5FD5}"/>
              </a:ext>
            </a:extLst>
          </p:cNvPr>
          <p:cNvSpPr txBox="1"/>
          <p:nvPr/>
        </p:nvSpPr>
        <p:spPr>
          <a:xfrm>
            <a:off x="1002793" y="1951672"/>
            <a:ext cx="75629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The Quiz Management System is a dynamic web application designed to streamline the creation, management, and participation in quizzes. Built with a focus on scalability and flexibility, the system incorporates key software design patterns to ensure robust functionality and maintainability.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7F643B-DA02-43E9-94C4-C03225AF4CEE}"/>
              </a:ext>
            </a:extLst>
          </p:cNvPr>
          <p:cNvSpPr txBox="1"/>
          <p:nvPr/>
        </p:nvSpPr>
        <p:spPr>
          <a:xfrm>
            <a:off x="1002793" y="3899648"/>
            <a:ext cx="97010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Key 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Enables users to take quizzes with real-time grading and leaderboard updates.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Admin functionalities for creating, updating, and deleting quizzes.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Supports different question types and customizable quiz settings.</a:t>
            </a:r>
          </a:p>
          <a:p>
            <a:endParaRPr lang="en-US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730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64592E-579E-4EFE-B9E1-21B27179B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E1FC2-175A-4622-B5F5-7A29028FD6D1}"/>
              </a:ext>
            </a:extLst>
          </p:cNvPr>
          <p:cNvSpPr txBox="1"/>
          <p:nvPr/>
        </p:nvSpPr>
        <p:spPr>
          <a:xfrm>
            <a:off x="4057628" y="537075"/>
            <a:ext cx="4076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Factory Design Pattern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0C11F6-B3B1-43D3-B188-83BCD9210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41" y="1281954"/>
            <a:ext cx="6273492" cy="33269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273102-88EA-4049-AFD6-99FED976F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344" y="3235285"/>
            <a:ext cx="6273492" cy="332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9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64592E-579E-4EFE-B9E1-21B27179B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E1FC2-175A-4622-B5F5-7A29028FD6D1}"/>
              </a:ext>
            </a:extLst>
          </p:cNvPr>
          <p:cNvSpPr txBox="1"/>
          <p:nvPr/>
        </p:nvSpPr>
        <p:spPr>
          <a:xfrm>
            <a:off x="3993514" y="537075"/>
            <a:ext cx="4204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Strategy Design Pattern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B783A8-0914-4C55-A4BD-352FC6D03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232989"/>
            <a:ext cx="6499412" cy="2594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A34FD6-6A5A-4AE7-9597-F05FA38CE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038" y="3558988"/>
            <a:ext cx="6172076" cy="32990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285C71-5202-42A5-A4E3-803332465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420" y="3745193"/>
            <a:ext cx="6526580" cy="292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02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64592E-579E-4EFE-B9E1-21B27179B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E1FC2-175A-4622-B5F5-7A29028FD6D1}"/>
              </a:ext>
            </a:extLst>
          </p:cNvPr>
          <p:cNvSpPr txBox="1"/>
          <p:nvPr/>
        </p:nvSpPr>
        <p:spPr>
          <a:xfrm>
            <a:off x="3993514" y="537075"/>
            <a:ext cx="4204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Strategy Design Pattern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B783A8-0914-4C55-A4BD-352FC6D03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232989"/>
            <a:ext cx="6499412" cy="2594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A34FD6-6A5A-4AE7-9597-F05FA38CE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038" y="3558988"/>
            <a:ext cx="6172076" cy="32990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285C71-5202-42A5-A4E3-803332465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420" y="3745193"/>
            <a:ext cx="6526580" cy="292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06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64592E-579E-4EFE-B9E1-21B27179B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E1FC2-175A-4622-B5F5-7A29028FD6D1}"/>
              </a:ext>
            </a:extLst>
          </p:cNvPr>
          <p:cNvSpPr txBox="1"/>
          <p:nvPr/>
        </p:nvSpPr>
        <p:spPr>
          <a:xfrm>
            <a:off x="3993514" y="537075"/>
            <a:ext cx="4204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Strategy Design Pattern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011A59-5A26-448A-97D9-70E51C9BA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364" y="1235906"/>
            <a:ext cx="7527272" cy="520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14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64592E-579E-4EFE-B9E1-21B27179B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E1FC2-175A-4622-B5F5-7A29028FD6D1}"/>
              </a:ext>
            </a:extLst>
          </p:cNvPr>
          <p:cNvSpPr txBox="1"/>
          <p:nvPr/>
        </p:nvSpPr>
        <p:spPr>
          <a:xfrm>
            <a:off x="4230760" y="537075"/>
            <a:ext cx="3730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Proxy Design Pattern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CAAFEE-5E92-4DED-BA71-78383322A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047" y="1129131"/>
            <a:ext cx="6013906" cy="558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52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64592E-579E-4EFE-B9E1-21B27179B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E1FC2-175A-4622-B5F5-7A29028FD6D1}"/>
              </a:ext>
            </a:extLst>
          </p:cNvPr>
          <p:cNvSpPr txBox="1"/>
          <p:nvPr/>
        </p:nvSpPr>
        <p:spPr>
          <a:xfrm>
            <a:off x="4230760" y="537075"/>
            <a:ext cx="3730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Proxy Design Pattern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C6EC70-3CFB-45E0-B9BA-A910C502D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420" y="1060295"/>
            <a:ext cx="5773160" cy="563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13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64592E-579E-4EFE-B9E1-21B27179B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E1FC2-175A-4622-B5F5-7A29028FD6D1}"/>
              </a:ext>
            </a:extLst>
          </p:cNvPr>
          <p:cNvSpPr txBox="1"/>
          <p:nvPr/>
        </p:nvSpPr>
        <p:spPr>
          <a:xfrm>
            <a:off x="4230760" y="537075"/>
            <a:ext cx="3730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Proxy Design Pattern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FB32E7-6DB3-4F27-ACEB-0D9566DE6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01" y="2275574"/>
            <a:ext cx="6179181" cy="31053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8DB9E1-69A7-4626-A61A-CFDD4E839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635" y="2204820"/>
            <a:ext cx="6179181" cy="324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092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64592E-579E-4EFE-B9E1-21B27179B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E1FC2-175A-4622-B5F5-7A29028FD6D1}"/>
              </a:ext>
            </a:extLst>
          </p:cNvPr>
          <p:cNvSpPr txBox="1"/>
          <p:nvPr/>
        </p:nvSpPr>
        <p:spPr>
          <a:xfrm>
            <a:off x="4230760" y="537075"/>
            <a:ext cx="3730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Proxy Design Pattern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81E6F0-BF10-4840-AF67-95E5479ED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123" y="2151529"/>
            <a:ext cx="7281753" cy="382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760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64592E-579E-4EFE-B9E1-21B27179B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E1FC2-175A-4622-B5F5-7A29028FD6D1}"/>
              </a:ext>
            </a:extLst>
          </p:cNvPr>
          <p:cNvSpPr txBox="1"/>
          <p:nvPr/>
        </p:nvSpPr>
        <p:spPr>
          <a:xfrm>
            <a:off x="3914170" y="537075"/>
            <a:ext cx="4363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Observer Design Pattern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61B152-9D23-4559-9E81-6F840B8B5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047" y="1147483"/>
            <a:ext cx="6209906" cy="532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30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64592E-579E-4EFE-B9E1-21B27179B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E1FC2-175A-4622-B5F5-7A29028FD6D1}"/>
              </a:ext>
            </a:extLst>
          </p:cNvPr>
          <p:cNvSpPr txBox="1"/>
          <p:nvPr/>
        </p:nvSpPr>
        <p:spPr>
          <a:xfrm>
            <a:off x="3914170" y="537075"/>
            <a:ext cx="4363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Observer Design Pattern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BAF26E-949E-40C5-BB24-AE55A73E8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92" y="1060295"/>
            <a:ext cx="4559345" cy="54236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EAB99-9464-4217-8450-9C6E246AE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1793" y="1865047"/>
            <a:ext cx="6644041" cy="396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08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64592E-579E-4EFE-B9E1-21B27179B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E1FC2-175A-4622-B5F5-7A29028FD6D1}"/>
              </a:ext>
            </a:extLst>
          </p:cNvPr>
          <p:cNvSpPr txBox="1"/>
          <p:nvPr/>
        </p:nvSpPr>
        <p:spPr>
          <a:xfrm>
            <a:off x="4743706" y="537075"/>
            <a:ext cx="2704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Demonstration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E0DBB4-8BE5-465A-B2E6-2E48C7450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34" y="2227727"/>
            <a:ext cx="4915330" cy="26112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BA801A-36CA-415F-ADEB-124980420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878" y="2227727"/>
            <a:ext cx="4915329" cy="26112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9E4293-6163-4092-8BC8-F9606F64A2FF}"/>
              </a:ext>
            </a:extLst>
          </p:cNvPr>
          <p:cNvSpPr txBox="1"/>
          <p:nvPr/>
        </p:nvSpPr>
        <p:spPr>
          <a:xfrm>
            <a:off x="2943602" y="4995118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Login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F7C95E-FCF1-4465-89FA-BAC2F132293C}"/>
              </a:ext>
            </a:extLst>
          </p:cNvPr>
          <p:cNvSpPr txBox="1"/>
          <p:nvPr/>
        </p:nvSpPr>
        <p:spPr>
          <a:xfrm>
            <a:off x="7987588" y="4995118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Registration</a:t>
            </a:r>
          </a:p>
        </p:txBody>
      </p:sp>
    </p:spTree>
    <p:extLst>
      <p:ext uri="{BB962C8B-B14F-4D97-AF65-F5344CB8AC3E}">
        <p14:creationId xmlns:p14="http://schemas.microsoft.com/office/powerpoint/2010/main" val="389767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64592E-579E-4EFE-B9E1-21B27179B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E1FC2-175A-4622-B5F5-7A29028FD6D1}"/>
              </a:ext>
            </a:extLst>
          </p:cNvPr>
          <p:cNvSpPr txBox="1"/>
          <p:nvPr/>
        </p:nvSpPr>
        <p:spPr>
          <a:xfrm>
            <a:off x="4743704" y="537075"/>
            <a:ext cx="2704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Demonstration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CBAD17-EF62-4BA2-AC21-2A933DC97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236" y="1272989"/>
            <a:ext cx="8891528" cy="472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07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64592E-579E-4EFE-B9E1-21B27179B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E1FC2-175A-4622-B5F5-7A29028FD6D1}"/>
              </a:ext>
            </a:extLst>
          </p:cNvPr>
          <p:cNvSpPr txBox="1"/>
          <p:nvPr/>
        </p:nvSpPr>
        <p:spPr>
          <a:xfrm>
            <a:off x="4743706" y="537075"/>
            <a:ext cx="2704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Demonstration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517A9C-8F99-4CB1-BABB-4C8F50462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58" y="2335026"/>
            <a:ext cx="4455459" cy="23669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A989C9-F1E4-4D76-8CDB-F5B8D787A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547" y="1151544"/>
            <a:ext cx="4455459" cy="23669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26EEFD-918B-43C3-AC94-52A07ABD1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7546" y="3870230"/>
            <a:ext cx="4455459" cy="2366963"/>
          </a:xfrm>
          <a:prstGeom prst="rect">
            <a:avLst/>
          </a:prstGeom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FF6448A7-C04A-4761-B861-6B62A2C6AD44}"/>
              </a:ext>
            </a:extLst>
          </p:cNvPr>
          <p:cNvSpPr/>
          <p:nvPr/>
        </p:nvSpPr>
        <p:spPr>
          <a:xfrm rot="13847517">
            <a:off x="5800102" y="1613645"/>
            <a:ext cx="340659" cy="1550894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24396ADA-59C3-4956-AB92-C3AE264B2486}"/>
              </a:ext>
            </a:extLst>
          </p:cNvPr>
          <p:cNvSpPr/>
          <p:nvPr/>
        </p:nvSpPr>
        <p:spPr>
          <a:xfrm rot="18526095">
            <a:off x="5805956" y="3926540"/>
            <a:ext cx="340659" cy="1550894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920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64592E-579E-4EFE-B9E1-21B27179B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E1FC2-175A-4622-B5F5-7A29028FD6D1}"/>
              </a:ext>
            </a:extLst>
          </p:cNvPr>
          <p:cNvSpPr txBox="1"/>
          <p:nvPr/>
        </p:nvSpPr>
        <p:spPr>
          <a:xfrm>
            <a:off x="4743706" y="537075"/>
            <a:ext cx="2704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Demonstration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FC7F7B-B5EA-412D-8EBC-4C79EB0D1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64" y="1264023"/>
            <a:ext cx="8821272" cy="468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131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64592E-579E-4EFE-B9E1-21B27179B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E1FC2-175A-4622-B5F5-7A29028FD6D1}"/>
              </a:ext>
            </a:extLst>
          </p:cNvPr>
          <p:cNvSpPr txBox="1"/>
          <p:nvPr/>
        </p:nvSpPr>
        <p:spPr>
          <a:xfrm>
            <a:off x="4743706" y="537075"/>
            <a:ext cx="2704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Demonstration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91F8-5048-4686-B14B-3A5BCD82A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689" y="1371965"/>
            <a:ext cx="8486620" cy="450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6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64592E-579E-4EFE-B9E1-21B27179B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E1FC2-175A-4622-B5F5-7A29028FD6D1}"/>
              </a:ext>
            </a:extLst>
          </p:cNvPr>
          <p:cNvSpPr txBox="1"/>
          <p:nvPr/>
        </p:nvSpPr>
        <p:spPr>
          <a:xfrm>
            <a:off x="4743706" y="537075"/>
            <a:ext cx="2704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Demonstration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3AC883-7553-46F3-92F9-01970CE90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534" y="1537585"/>
            <a:ext cx="7854930" cy="417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8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64592E-579E-4EFE-B9E1-21B27179B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E1FC2-175A-4622-B5F5-7A29028FD6D1}"/>
              </a:ext>
            </a:extLst>
          </p:cNvPr>
          <p:cNvSpPr txBox="1"/>
          <p:nvPr/>
        </p:nvSpPr>
        <p:spPr>
          <a:xfrm>
            <a:off x="4743706" y="537075"/>
            <a:ext cx="2704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Demonstration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18AA15-FC0B-4C80-BAE4-7D5F5912C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87" y="1398494"/>
            <a:ext cx="7818601" cy="41536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07B65D-3DC7-4688-A5E1-01E0826AE43B}"/>
              </a:ext>
            </a:extLst>
          </p:cNvPr>
          <p:cNvSpPr txBox="1"/>
          <p:nvPr/>
        </p:nvSpPr>
        <p:spPr>
          <a:xfrm>
            <a:off x="8695765" y="1398494"/>
            <a:ext cx="16578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Time Limit: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5 minutes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10 minutes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15 minutes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3E6FA0-906D-4A79-8352-6F0753370E55}"/>
              </a:ext>
            </a:extLst>
          </p:cNvPr>
          <p:cNvSpPr txBox="1"/>
          <p:nvPr/>
        </p:nvSpPr>
        <p:spPr>
          <a:xfrm>
            <a:off x="8695765" y="2690336"/>
            <a:ext cx="27366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Subject: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Math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English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Comp.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General Knowledge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2A1C3C-5DCE-4C07-9012-5588CC11701B}"/>
              </a:ext>
            </a:extLst>
          </p:cNvPr>
          <p:cNvSpPr txBox="1"/>
          <p:nvPr/>
        </p:nvSpPr>
        <p:spPr>
          <a:xfrm>
            <a:off x="8695765" y="4259177"/>
            <a:ext cx="13981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Difficulty: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Easy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Medium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Hard</a:t>
            </a:r>
          </a:p>
        </p:txBody>
      </p:sp>
    </p:spTree>
    <p:extLst>
      <p:ext uri="{BB962C8B-B14F-4D97-AF65-F5344CB8AC3E}">
        <p14:creationId xmlns:p14="http://schemas.microsoft.com/office/powerpoint/2010/main" val="31217913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905</TotalTime>
  <Words>234</Words>
  <Application>Microsoft Office PowerPoint</Application>
  <PresentationFormat>Widescreen</PresentationFormat>
  <Paragraphs>100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Century Gothic</vt:lpstr>
      <vt:lpstr>Wingdings 3</vt:lpstr>
      <vt:lpstr>Ion Boardroom</vt:lpstr>
      <vt:lpstr>Quiz Box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Quiz Box</dc:title>
  <dc:creator>USER</dc:creator>
  <cp:lastModifiedBy>USER</cp:lastModifiedBy>
  <cp:revision>23</cp:revision>
  <dcterms:created xsi:type="dcterms:W3CDTF">2024-12-05T18:08:31Z</dcterms:created>
  <dcterms:modified xsi:type="dcterms:W3CDTF">2024-12-06T09:13:40Z</dcterms:modified>
</cp:coreProperties>
</file>